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4814"/>
  </p:normalViewPr>
  <p:slideViewPr>
    <p:cSldViewPr snapToGrid="0" snapToObjects="1">
      <p:cViewPr varScale="1">
        <p:scale>
          <a:sx n="76" d="100"/>
          <a:sy n="76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513A94-D543-608F-4C61-FD864B80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F493F-AF63-3E35-0A24-C337B007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8" y="795867"/>
            <a:ext cx="8988072" cy="4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25290-D104-1075-B0A7-356BC633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7" y="642651"/>
            <a:ext cx="10783926" cy="55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7028</TotalTime>
  <Words>1</Words>
  <Application>Microsoft Macintosh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14</cp:revision>
  <dcterms:created xsi:type="dcterms:W3CDTF">2022-07-04T22:16:56Z</dcterms:created>
  <dcterms:modified xsi:type="dcterms:W3CDTF">2023-04-18T22:23:02Z</dcterms:modified>
</cp:coreProperties>
</file>